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6" r:id="rId3"/>
    <p:sldId id="277" r:id="rId4"/>
    <p:sldId id="280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Ayala (GPA)" initials="JA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9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5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24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9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2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5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1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6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3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1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7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0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1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A04A-1A46-49CA-B09A-F943F2E81A2F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0582-E4E2-4F9F-AACB-4ABB8CA92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50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47" y="2621575"/>
            <a:ext cx="10353761" cy="271549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Alamo </a:t>
            </a:r>
            <a:r>
              <a:rPr lang="en-US" sz="4800" dirty="0" err="1" smtClean="0"/>
              <a:t>AFcEA</a:t>
            </a:r>
            <a:r>
              <a:rPr lang="en-US" sz="4800" dirty="0" smtClean="0"/>
              <a:t> </a:t>
            </a:r>
            <a:r>
              <a:rPr lang="en-US" sz="4800" dirty="0" smtClean="0"/>
              <a:t>Education </a:t>
            </a:r>
            <a:r>
              <a:rPr lang="en-US" sz="4800" dirty="0" smtClean="0"/>
              <a:t>Foundation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63" y="779203"/>
            <a:ext cx="2154141" cy="21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83966"/>
            <a:ext cx="10353761" cy="1326321"/>
          </a:xfrm>
        </p:spPr>
        <p:txBody>
          <a:bodyPr/>
          <a:lstStyle/>
          <a:p>
            <a:r>
              <a:rPr lang="en-US" dirty="0" smtClean="0"/>
              <a:t>Scholarships and </a:t>
            </a:r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69228"/>
            <a:ext cx="7326400" cy="5357036"/>
          </a:xfrm>
        </p:spPr>
        <p:txBody>
          <a:bodyPr>
            <a:normAutofit/>
          </a:bodyPr>
          <a:lstStyle/>
          <a:p>
            <a:r>
              <a:rPr lang="en-US" dirty="0" smtClean="0"/>
              <a:t>In past 10 years,  S&amp;G grown from $40 to ~200k per year  </a:t>
            </a:r>
          </a:p>
          <a:p>
            <a:pPr lvl="1"/>
            <a:r>
              <a:rPr lang="en-US" dirty="0" smtClean="0"/>
              <a:t>Started focused on Scholarships to  local  Universities  to grow a STEM pipeline</a:t>
            </a:r>
          </a:p>
          <a:p>
            <a:pPr lvl="2"/>
            <a:r>
              <a:rPr lang="en-US" dirty="0" smtClean="0"/>
              <a:t>Established MOUs to help manage our Scholarships –provide Individual Support</a:t>
            </a:r>
          </a:p>
          <a:p>
            <a:r>
              <a:rPr lang="en-US" dirty="0" smtClean="0"/>
              <a:t>Targeting broader opportunities to grow STEM through out the community – Refocus on Return on Investment </a:t>
            </a:r>
          </a:p>
          <a:p>
            <a:pPr lvl="1"/>
            <a:r>
              <a:rPr lang="en-US" dirty="0" smtClean="0"/>
              <a:t>Tools, Military Education Grants, Cyber patriot, First Robotics, Ghost Academy,  and Drones in Elementary Schools </a:t>
            </a:r>
          </a:p>
          <a:p>
            <a:pPr lvl="1"/>
            <a:r>
              <a:rPr lang="en-US" dirty="0" smtClean="0"/>
              <a:t> Started to tracking ROI and refocused spending on what we could quantify –Teachers 1:32</a:t>
            </a:r>
          </a:p>
          <a:p>
            <a:r>
              <a:rPr lang="en-US" dirty="0" smtClean="0"/>
              <a:t>S&amp;G Themes per Year</a:t>
            </a:r>
          </a:p>
          <a:p>
            <a:pPr lvl="2"/>
            <a:r>
              <a:rPr lang="en-US" dirty="0" smtClean="0"/>
              <a:t>Title I Schools,  Teachers in STEM and Girls in 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" y="180434"/>
            <a:ext cx="1092326" cy="109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00" y="1544561"/>
            <a:ext cx="4353060" cy="2985076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glow rad="63500">
              <a:schemeClr val="bg1">
                <a:alpha val="94000"/>
              </a:schemeClr>
            </a:glow>
            <a:outerShdw blurRad="50800" dist="50800" dir="2400000" algn="ctr" rotWithShape="0">
              <a:schemeClr val="bg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5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3842"/>
            <a:ext cx="10353761" cy="1326321"/>
          </a:xfrm>
        </p:spPr>
        <p:txBody>
          <a:bodyPr/>
          <a:lstStyle/>
          <a:p>
            <a:r>
              <a:rPr lang="en-US" dirty="0" smtClean="0"/>
              <a:t>Scholarship and </a:t>
            </a:r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95" y="1720163"/>
            <a:ext cx="6665352" cy="4825016"/>
          </a:xfrm>
        </p:spPr>
        <p:txBody>
          <a:bodyPr>
            <a:normAutofit/>
          </a:bodyPr>
          <a:lstStyle/>
          <a:p>
            <a:r>
              <a:rPr lang="en-US" dirty="0" smtClean="0"/>
              <a:t>Restructured our Scholarship and Grants program in to a Education Foundation 501 c (3)</a:t>
            </a:r>
          </a:p>
          <a:p>
            <a:pPr lvl="1"/>
            <a:r>
              <a:rPr lang="en-US" dirty="0" smtClean="0"/>
              <a:t>Growth of the Chapter allowed for efforts to restructure</a:t>
            </a:r>
          </a:p>
          <a:p>
            <a:r>
              <a:rPr lang="en-US" dirty="0" smtClean="0"/>
              <a:t>Chapter prioritizes donating as one of our highest priorities</a:t>
            </a:r>
          </a:p>
          <a:p>
            <a:pPr lvl="1"/>
            <a:r>
              <a:rPr lang="en-US" dirty="0" smtClean="0"/>
              <a:t>Seeking opportunities to give back to the Community and support STEM growth and Wounded Warrior care</a:t>
            </a:r>
          </a:p>
          <a:p>
            <a:r>
              <a:rPr lang="en-US" dirty="0" smtClean="0"/>
              <a:t>Chapter working to emphasize partnerships/collaboration to build longer term, sustainable program that leverages resources in the city, chambers and industry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4" y="189544"/>
            <a:ext cx="1156718" cy="115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3" y="1694248"/>
            <a:ext cx="2918835" cy="193937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80" y="3804108"/>
            <a:ext cx="3111872" cy="1987133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70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98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lnDef>
      <a:spPr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1899</TotalTime>
  <Words>189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Rockwell</vt:lpstr>
      <vt:lpstr>Damask</vt:lpstr>
      <vt:lpstr>Alamo AFcEA Education Foundation</vt:lpstr>
      <vt:lpstr>Scholarships and Grants</vt:lpstr>
      <vt:lpstr>Scholarship and Grants</vt:lpstr>
      <vt:lpstr>Questions?</vt:lpstr>
    </vt:vector>
  </TitlesOfParts>
  <Company>Bexar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Rolirad, Karen</dc:creator>
  <cp:lastModifiedBy>Rolirad, Karen</cp:lastModifiedBy>
  <cp:revision>155</cp:revision>
  <cp:lastPrinted>2019-03-18T15:52:43Z</cp:lastPrinted>
  <dcterms:created xsi:type="dcterms:W3CDTF">2019-02-18T12:36:44Z</dcterms:created>
  <dcterms:modified xsi:type="dcterms:W3CDTF">2019-05-07T17:30:44Z</dcterms:modified>
</cp:coreProperties>
</file>